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14"/>
      <p:bold r:id="rId15"/>
    </p:embeddedFont>
    <p:embeddedFont>
      <p:font typeface="Impact" panose="020B0806030902050204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Bahnschrift SemiBold" panose="020B0502040204020203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lgerian" panose="04020705040A02060702" pitchFamily="82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986FDE-7430-ED1A-8E11-0818AC649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09EFF-1A9E-2107-91FE-AE9BB70C6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ECB2-5A95-4C65-BEE3-434865C03FA0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F6C936-515A-5CE3-CF91-56C3E9AC1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8B4C8-FA01-4CFF-BA41-53D998E741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6958A-9EF7-4C92-A2E5-C4305830E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F0BB-44FB-41ED-9B9E-2B4995EC8E3D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D5165-C586-4A1F-BAB6-65B50BA3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0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-11832"/>
            <a:ext cx="9144000" cy="20267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ilad Tower -01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30" r="7220"/>
          <a:stretch/>
        </p:blipFill>
        <p:spPr bwMode="auto">
          <a:xfrm>
            <a:off x="-8964" y="-11832"/>
            <a:ext cx="2528046" cy="19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19469"/>
            <a:ext cx="7772400" cy="1864271"/>
          </a:xfrm>
        </p:spPr>
        <p:txBody>
          <a:bodyPr anchor="ctr">
            <a:normAutofit/>
          </a:bodyPr>
          <a:lstStyle>
            <a:lvl1pPr algn="ctr">
              <a:defRPr sz="3600" b="1">
                <a:effectLst/>
              </a:defRPr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641277"/>
            <a:ext cx="7772400" cy="494075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</a:t>
            </a:r>
            <a:r>
              <a:rPr lang="en-US" dirty="0" smtClean="0"/>
              <a:t>Name &amp; Affiliation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8965" y="1989377"/>
            <a:ext cx="9144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2551354" y="564193"/>
            <a:ext cx="519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  <a:r>
              <a:rPr lang="en-US" sz="2400" b="0" i="0" baseline="300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th</a:t>
            </a:r>
            <a:r>
              <a:rPr lang="en-US" sz="2400" b="0" i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Power Electronics &amp; Drives: </a:t>
            </a:r>
          </a:p>
          <a:p>
            <a:pPr algn="ctr"/>
            <a:r>
              <a:rPr lang="en-US" sz="2400" b="0" i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Systems and Technologies Conference</a:t>
            </a:r>
            <a:endParaRPr lang="en-US" sz="2400" b="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05205" y="641761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B Nazanin" panose="00000400000000000000" pitchFamily="2" charset="-78"/>
              </a:rPr>
              <a:t>PEDSTC</a:t>
            </a:r>
            <a:endParaRPr lang="en-US" sz="24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59469" y="875674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B Nazanin" panose="00000400000000000000" pitchFamily="2" charset="-78"/>
              </a:rPr>
              <a:t>2024</a:t>
            </a:r>
            <a:endParaRPr lang="en-US" sz="2400" dirty="0">
              <a:solidFill>
                <a:schemeClr val="accent1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6487" y="1596048"/>
            <a:ext cx="9112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Tehran-Iran</a:t>
            </a:r>
            <a:endParaRPr lang="en-US" sz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9591" y="1737895"/>
            <a:ext cx="1095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 Jan. -1 Feb.</a:t>
            </a:r>
            <a:endParaRPr lang="en-US" sz="12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 rot="10800000">
            <a:off x="4105835" y="392562"/>
            <a:ext cx="50292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10800000">
            <a:off x="3282875" y="472166"/>
            <a:ext cx="585216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rot="10800000">
            <a:off x="2551355" y="551771"/>
            <a:ext cx="658368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Picture Placeholder 42"/>
          <p:cNvSpPr>
            <a:spLocks noGrp="1"/>
          </p:cNvSpPr>
          <p:nvPr>
            <p:ph type="pic" sz="quarter" idx="10"/>
          </p:nvPr>
        </p:nvSpPr>
        <p:spPr>
          <a:xfrm>
            <a:off x="7896112" y="721934"/>
            <a:ext cx="1097280" cy="10972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9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13E102-6893-7E35-C342-E6C300D0E841}"/>
              </a:ext>
            </a:extLst>
          </p:cNvPr>
          <p:cNvSpPr/>
          <p:nvPr userDrawn="1"/>
        </p:nvSpPr>
        <p:spPr>
          <a:xfrm>
            <a:off x="0" y="6416073"/>
            <a:ext cx="9144000" cy="4419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2651"/>
            <a:ext cx="7883372" cy="655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2" y="1192215"/>
            <a:ext cx="7886700" cy="51069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A48DD31-AE84-88B6-2A18-708387C73B81}"/>
              </a:ext>
            </a:extLst>
          </p:cNvPr>
          <p:cNvSpPr/>
          <p:nvPr userDrawn="1"/>
        </p:nvSpPr>
        <p:spPr>
          <a:xfrm>
            <a:off x="7924470" y="6149974"/>
            <a:ext cx="685800" cy="6858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9393" y="6299200"/>
            <a:ext cx="495957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0E7B7A45-EC66-453F-A9E7-2DD3071D09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D8410-A0F3-4B13-ED74-36833E76C4F4}"/>
              </a:ext>
            </a:extLst>
          </p:cNvPr>
          <p:cNvSpPr/>
          <p:nvPr userDrawn="1"/>
        </p:nvSpPr>
        <p:spPr>
          <a:xfrm>
            <a:off x="0" y="945334"/>
            <a:ext cx="9144000" cy="2061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0C1A5B-D65C-C712-22F0-62B0BE4CFB4D}"/>
              </a:ext>
            </a:extLst>
          </p:cNvPr>
          <p:cNvSpPr txBox="1"/>
          <p:nvPr userDrawn="1"/>
        </p:nvSpPr>
        <p:spPr>
          <a:xfrm>
            <a:off x="91265" y="6441860"/>
            <a:ext cx="158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PEDSTC 2024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C1A5B-D65C-C712-22F0-62B0BE4CFB4D}"/>
              </a:ext>
            </a:extLst>
          </p:cNvPr>
          <p:cNvSpPr txBox="1"/>
          <p:nvPr userDrawn="1"/>
        </p:nvSpPr>
        <p:spPr>
          <a:xfrm>
            <a:off x="6294951" y="6487995"/>
            <a:ext cx="1583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30 Jan. - 1 Feb.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792FA02-8C45-7431-E9C6-779349989E44}"/>
              </a:ext>
            </a:extLst>
          </p:cNvPr>
          <p:cNvSpPr/>
          <p:nvPr userDrawn="1"/>
        </p:nvSpPr>
        <p:spPr>
          <a:xfrm>
            <a:off x="1828800" y="685800"/>
            <a:ext cx="5486400" cy="5486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2FCA1-AD60-7581-786F-61EA006B1116}"/>
              </a:ext>
            </a:extLst>
          </p:cNvPr>
          <p:cNvSpPr txBox="1"/>
          <p:nvPr userDrawn="1"/>
        </p:nvSpPr>
        <p:spPr>
          <a:xfrm>
            <a:off x="2406869" y="2181631"/>
            <a:ext cx="4330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your attention.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34195-FC50-880F-3939-BF6CD9702B7F}"/>
              </a:ext>
            </a:extLst>
          </p:cNvPr>
          <p:cNvSpPr txBox="1"/>
          <p:nvPr userDrawn="1"/>
        </p:nvSpPr>
        <p:spPr>
          <a:xfrm>
            <a:off x="2406869" y="2967335"/>
            <a:ext cx="4330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7628F-A44F-5BDD-742F-D1A7AAD1EFF9}"/>
              </a:ext>
            </a:extLst>
          </p:cNvPr>
          <p:cNvSpPr txBox="1"/>
          <p:nvPr userDrawn="1"/>
        </p:nvSpPr>
        <p:spPr>
          <a:xfrm>
            <a:off x="3986048" y="3525322"/>
            <a:ext cx="1171903" cy="264687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1019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5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7835139" y="685799"/>
            <a:ext cx="1097280" cy="109728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729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9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B22A-A929-1560-F597-E4811F74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Design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35C9-02C8-6E75-46E4-E86B96AE3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2" y="1261872"/>
            <a:ext cx="7886700" cy="5037328"/>
          </a:xfrm>
        </p:spPr>
        <p:txBody>
          <a:bodyPr/>
          <a:lstStyle/>
          <a:p>
            <a:pPr marL="342900" indent="-342900" algn="just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Prepare your presentation using PowerPoint.</a:t>
            </a:r>
          </a:p>
          <a:p>
            <a:pPr marL="342900" indent="-342900" algn="just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b="1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presentation should</a:t>
            </a:r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 contain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to 15 slides</a:t>
            </a:r>
            <a:r>
              <a:rPr lang="en-US" b="1" dirty="0" smtClean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Title of your paper should be placed on the first slide.</a:t>
            </a:r>
          </a:p>
          <a:p>
            <a:pPr marL="342900" indent="-342900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Text: Good readability and appropriate font size (Recommended: Times New Roman 20)</a:t>
            </a:r>
          </a:p>
          <a:p>
            <a:pPr marL="342900" indent="-342900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Figures and diagrams: Sufficiently clear, an appropriate size and resolution</a:t>
            </a:r>
          </a:p>
          <a:p>
            <a:pPr marL="342900" indent="-342900"/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Tables: Readability, with Column Headings and legible fonts</a:t>
            </a:r>
          </a:p>
          <a:p>
            <a:pPr marL="342900" indent="-342900" algn="just"/>
            <a:endParaRPr lang="en-US" altLang="en-US" dirty="0">
              <a:solidFill>
                <a:srgbClr val="233E57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C6E0-7128-4CCB-8791-AB8047A1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Slide Design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2" y="1335024"/>
            <a:ext cx="7886700" cy="49641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time required to complete the presentation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10 - 12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This is a hard restriction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233E57"/>
                </a:solidFill>
                <a:latin typeface="Times New Roman" pitchFamily="18" charset="0"/>
                <a:cs typeface="Times New Roman" pitchFamily="18" charset="0"/>
              </a:rPr>
              <a:t>Please prepare only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to 15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slides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power point must be designed in English.</a:t>
            </a:r>
            <a:endParaRPr lang="fa-I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Mention These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2" y="1371600"/>
            <a:ext cx="7886700" cy="4927600"/>
          </a:xfrm>
        </p:spPr>
        <p:txBody>
          <a:bodyPr/>
          <a:lstStyle/>
          <a:p>
            <a:pPr marL="342900" indent="-342900"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advertisement, Thanks and appreciation to individuals, companies, and organizations</a:t>
            </a:r>
          </a:p>
          <a:p>
            <a:pPr marL="342900" indent="-342900"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content unrelated to the article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1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DAD-EC7D-D24E-A29C-28D6412C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EE318-0282-2EFF-0934-793D68301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74825-367E-F0F0-C736-C9F261D5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7A45-EC66-453F-A9E7-2DD3071D09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207</TotalTime>
  <Words>137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 Nazanin</vt:lpstr>
      <vt:lpstr>Impact</vt:lpstr>
      <vt:lpstr>Arial</vt:lpstr>
      <vt:lpstr>Calibri Light</vt:lpstr>
      <vt:lpstr>Bahnschrift SemiBold</vt:lpstr>
      <vt:lpstr>Times New Roman</vt:lpstr>
      <vt:lpstr>Calibri</vt:lpstr>
      <vt:lpstr>Algerian</vt:lpstr>
      <vt:lpstr>Office Theme</vt:lpstr>
      <vt:lpstr>PowerPoint Presentation</vt:lpstr>
      <vt:lpstr>Slide Design Considerations</vt:lpstr>
      <vt:lpstr>Slide Design Considerations</vt:lpstr>
      <vt:lpstr>Do Not Mention These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u136 (VFD) r. lahooti</dc:creator>
  <cp:lastModifiedBy>Alireza</cp:lastModifiedBy>
  <cp:revision>40</cp:revision>
  <dcterms:created xsi:type="dcterms:W3CDTF">2023-12-24T10:18:47Z</dcterms:created>
  <dcterms:modified xsi:type="dcterms:W3CDTF">2024-01-10T17:17:05Z</dcterms:modified>
</cp:coreProperties>
</file>